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1" r:id="rId3"/>
    <p:sldId id="272" r:id="rId4"/>
    <p:sldId id="270" r:id="rId5"/>
    <p:sldId id="267" r:id="rId6"/>
    <p:sldId id="268" r:id="rId7"/>
    <p:sldId id="269" r:id="rId8"/>
    <p:sldId id="260" r:id="rId9"/>
    <p:sldId id="273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09" d="100"/>
          <a:sy n="109" d="100"/>
        </p:scale>
        <p:origin x="208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538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99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33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267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57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7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023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491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481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55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186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1777DE-54E1-B54B-A79A-2045672C80F4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190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err="1"/>
              <a:t>Инструментальное</a:t>
            </a:r>
            <a:r>
              <a:rPr lang="en-US" b="1" dirty="0"/>
              <a:t> </a:t>
            </a:r>
            <a:r>
              <a:rPr lang="en-US" b="1" dirty="0" err="1"/>
              <a:t>окружение</a:t>
            </a:r>
            <a:r>
              <a:rPr lang="en-US" b="1" dirty="0"/>
              <a:t> </a:t>
            </a:r>
            <a:r>
              <a:rPr lang="en-US" b="1" dirty="0" err="1"/>
              <a:t>сборки</a:t>
            </a:r>
            <a:r>
              <a:rPr lang="en-US" b="1" dirty="0"/>
              <a:t> </a:t>
            </a:r>
            <a:r>
              <a:rPr lang="en-US" b="1" dirty="0" err="1"/>
              <a:t>готовых</a:t>
            </a:r>
            <a:r>
              <a:rPr lang="en-US" b="1" dirty="0"/>
              <a:t> </a:t>
            </a:r>
            <a:r>
              <a:rPr lang="en-US" b="1" dirty="0" err="1"/>
              <a:t>приложений</a:t>
            </a:r>
            <a:r>
              <a:rPr lang="en-US" b="1" dirty="0"/>
              <a:t> </a:t>
            </a:r>
            <a:r>
              <a:rPr lang="en-US" b="1" dirty="0" err="1"/>
              <a:t>для</a:t>
            </a:r>
            <a:r>
              <a:rPr lang="en-US" b="1" dirty="0"/>
              <a:t> </a:t>
            </a:r>
            <a:r>
              <a:rPr lang="en-US" b="1" dirty="0" err="1"/>
              <a:t>мобильных</a:t>
            </a:r>
            <a:r>
              <a:rPr lang="en-US" b="1" dirty="0"/>
              <a:t> </a:t>
            </a:r>
            <a:r>
              <a:rPr lang="en-US" b="1" dirty="0" err="1" smtClean="0"/>
              <a:t>платформ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699610"/>
          </a:xfrm>
        </p:spPr>
        <p:txBody>
          <a:bodyPr>
            <a:normAutofit/>
          </a:bodyPr>
          <a:lstStyle/>
          <a:p>
            <a:r>
              <a:rPr lang="ru-RU" dirty="0" smtClean="0"/>
              <a:t>Отчет по «Преддипломной практике»</a:t>
            </a:r>
          </a:p>
          <a:p>
            <a:endParaRPr lang="ru-RU" dirty="0" smtClean="0"/>
          </a:p>
          <a:p>
            <a:pPr algn="r"/>
            <a:r>
              <a:rPr lang="ru-RU" dirty="0" smtClean="0"/>
              <a:t>Работу выполнил студент группы ПМИ-1,2-2013 4 курса</a:t>
            </a:r>
            <a:br>
              <a:rPr lang="ru-RU" dirty="0" smtClean="0"/>
            </a:br>
            <a:r>
              <a:rPr lang="ru-RU" dirty="0" smtClean="0"/>
              <a:t>механико-математического факультета </a:t>
            </a:r>
            <a:r>
              <a:rPr lang="ru-RU" dirty="0" err="1" smtClean="0"/>
              <a:t>Тюрнин</a:t>
            </a:r>
            <a:r>
              <a:rPr lang="ru-RU" dirty="0" smtClean="0"/>
              <a:t> А. В.</a:t>
            </a:r>
          </a:p>
          <a:p>
            <a:pPr algn="r"/>
            <a:r>
              <a:rPr lang="ru-RU" dirty="0" smtClean="0"/>
              <a:t>Научный руководитель:</a:t>
            </a:r>
            <a:br>
              <a:rPr lang="ru-RU" dirty="0" smtClean="0"/>
            </a:br>
            <a:r>
              <a:rPr lang="ru-RU" dirty="0" smtClean="0"/>
              <a:t>старший преподаватель кафедры МОВС Юрков К. 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156CECC-7D9C-428F-B0E2-938C658310A8}" type="slidenum">
              <a:rPr lang="ru-RU" smtClean="0"/>
              <a:t>1</a:t>
            </a:fld>
            <a:r>
              <a:rPr lang="ru-RU" dirty="0" smtClean="0"/>
              <a:t>/11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936362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ru-RU" sz="3200" dirty="0" smtClean="0"/>
              <a:t>В </a:t>
            </a:r>
            <a:r>
              <a:rPr lang="ru-RU" sz="3200" dirty="0" smtClean="0"/>
              <a:t>выпускной квалификационной </a:t>
            </a:r>
            <a:r>
              <a:rPr lang="ru-RU" sz="3200" dirty="0" smtClean="0"/>
              <a:t>работе будет сделано:</a:t>
            </a:r>
          </a:p>
          <a:p>
            <a:r>
              <a:rPr lang="ru-RU" sz="3200" dirty="0" smtClean="0"/>
              <a:t>Проектирование архитектуры, описание моделей, используемых системой</a:t>
            </a:r>
          </a:p>
          <a:p>
            <a:r>
              <a:rPr lang="ru-RU" sz="3200" dirty="0" smtClean="0"/>
              <a:t>Описание технологических процессов разработки модуля и приложения</a:t>
            </a:r>
          </a:p>
          <a:p>
            <a:r>
              <a:rPr lang="ru-RU" sz="3200" dirty="0" smtClean="0"/>
              <a:t>Описание используемых алгоритмов, для разрешения зависимостей</a:t>
            </a:r>
          </a:p>
          <a:p>
            <a:r>
              <a:rPr lang="ru-RU" sz="3200" dirty="0" smtClean="0"/>
              <a:t>Реализация системы для платформы </a:t>
            </a:r>
            <a:r>
              <a:rPr lang="en-US" sz="3200" dirty="0" smtClean="0"/>
              <a:t>iOS</a:t>
            </a:r>
            <a:endParaRPr lang="en-US" sz="32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10/11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0135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579515"/>
            <a:ext cx="10515600" cy="1325563"/>
          </a:xfrm>
        </p:spPr>
        <p:txBody>
          <a:bodyPr/>
          <a:lstStyle/>
          <a:p>
            <a:pPr algn="ctr"/>
            <a:r>
              <a:rPr lang="ru-RU" dirty="0" smtClean="0"/>
              <a:t>Ваши вопросы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11/11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8609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687" y="1919725"/>
            <a:ext cx="9010962" cy="49156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60275" y="428617"/>
            <a:ext cx="3538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По данны</a:t>
            </a:r>
            <a:r>
              <a:rPr lang="ru-RU" dirty="0"/>
              <a:t>м</a:t>
            </a:r>
            <a:r>
              <a:rPr lang="ru-RU" dirty="0" smtClean="0"/>
              <a:t> сервиса </a:t>
            </a:r>
            <a:r>
              <a:rPr lang="en-US" dirty="0" err="1" smtClean="0"/>
              <a:t>StatCounter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93075" y="965618"/>
            <a:ext cx="116761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/>
              <a:t>Использование интернета на мобильных устройствах достигло объемов, используемых на ПК еще в октябре 2016 года.</a:t>
            </a:r>
            <a:endParaRPr lang="en-US" sz="2800" dirty="0"/>
          </a:p>
        </p:txBody>
      </p:sp>
      <p:sp>
        <p:nvSpPr>
          <p:cNvPr id="7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/>
              <a:t>2</a:t>
            </a:r>
            <a:r>
              <a:rPr lang="ru-RU" dirty="0" smtClean="0"/>
              <a:t>/11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19935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Приложения со схожим функционалом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719754" y="2110153"/>
            <a:ext cx="4164800" cy="4081043"/>
          </a:xfrm>
          <a:prstGeom prst="ellips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/>
              <a:t>Приложение </a:t>
            </a:r>
            <a:r>
              <a:rPr lang="ru-RU" smtClean="0"/>
              <a:t>1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4968660" y="2110153"/>
            <a:ext cx="4255286" cy="4081043"/>
          </a:xfrm>
          <a:prstGeom prst="ellipse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ru-RU" dirty="0">
                <a:solidFill>
                  <a:schemeClr val="tx1"/>
                </a:solidFill>
              </a:rPr>
              <a:t>Приложение 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/>
              <a:t>3</a:t>
            </a:r>
            <a:r>
              <a:rPr lang="ru-RU" dirty="0" smtClean="0"/>
              <a:t>/11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347087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Цель работы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200" dirty="0" smtClean="0"/>
              <a:t>Формирование проблематики разработки схожих приложений и </a:t>
            </a:r>
            <a:r>
              <a:rPr lang="ru-RU" sz="3200" dirty="0" err="1" smtClean="0"/>
              <a:t>переиспользования</a:t>
            </a:r>
            <a:r>
              <a:rPr lang="ru-RU" sz="3200" dirty="0" smtClean="0"/>
              <a:t> кода</a:t>
            </a:r>
            <a:endParaRPr lang="ru-RU" sz="3200" dirty="0" smtClean="0"/>
          </a:p>
          <a:p>
            <a:r>
              <a:rPr lang="ru-RU" sz="3200" dirty="0" smtClean="0"/>
              <a:t>Обзор существующих </a:t>
            </a:r>
            <a:r>
              <a:rPr lang="ru-RU" sz="3200" dirty="0" smtClean="0"/>
              <a:t>решений</a:t>
            </a:r>
            <a:endParaRPr lang="ru-RU" sz="3200" dirty="0" smtClean="0"/>
          </a:p>
          <a:p>
            <a:r>
              <a:rPr lang="ru-RU" sz="3200" dirty="0" smtClean="0"/>
              <a:t>Формулировка спецификаций </a:t>
            </a:r>
            <a:r>
              <a:rPr lang="ru-RU" sz="3200" dirty="0" smtClean="0"/>
              <a:t>и моделей</a:t>
            </a:r>
            <a:endParaRPr lang="ru-RU" sz="3200" dirty="0"/>
          </a:p>
          <a:p>
            <a:r>
              <a:rPr lang="ru-RU" sz="3200" dirty="0" smtClean="0"/>
              <a:t>Построение архитектуры ИС</a:t>
            </a:r>
          </a:p>
          <a:p>
            <a:r>
              <a:rPr lang="ru-RU" sz="3200" dirty="0" smtClean="0"/>
              <a:t>Описание технологических процессов</a:t>
            </a:r>
          </a:p>
          <a:p>
            <a:r>
              <a:rPr lang="ru-RU" sz="3200" dirty="0" smtClean="0"/>
              <a:t>Реализация инструментального окружения для сборки готовых приложений для платформа </a:t>
            </a:r>
            <a:r>
              <a:rPr lang="en-US" sz="3200" dirty="0" smtClean="0"/>
              <a:t>iOS</a:t>
            </a:r>
            <a:endParaRPr lang="ru-RU" sz="3200" dirty="0" smtClean="0"/>
          </a:p>
        </p:txBody>
      </p:sp>
      <p:sp>
        <p:nvSpPr>
          <p:cNvPr id="5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4</a:t>
            </a:r>
            <a:r>
              <a:rPr lang="ru-RU" dirty="0" smtClean="0"/>
              <a:t>/11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389929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Определения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dirty="0" err="1"/>
              <a:t>Приложение</a:t>
            </a:r>
            <a:r>
              <a:rPr lang="en-US" sz="3200" dirty="0"/>
              <a:t> – ПО, </a:t>
            </a:r>
            <a:r>
              <a:rPr lang="en-US" sz="3200" dirty="0" err="1"/>
              <a:t>предназначенное</a:t>
            </a:r>
            <a:r>
              <a:rPr lang="en-US" sz="3200" dirty="0"/>
              <a:t> </a:t>
            </a:r>
            <a:r>
              <a:rPr lang="en-US" sz="3200" dirty="0" err="1"/>
              <a:t>для</a:t>
            </a:r>
            <a:r>
              <a:rPr lang="en-US" sz="3200" dirty="0"/>
              <a:t> </a:t>
            </a:r>
            <a:r>
              <a:rPr lang="en-US" sz="3200" dirty="0" err="1"/>
              <a:t>работы</a:t>
            </a:r>
            <a:r>
              <a:rPr lang="en-US" sz="3200" dirty="0"/>
              <a:t> </a:t>
            </a:r>
            <a:r>
              <a:rPr lang="en-US" sz="3200" dirty="0" err="1"/>
              <a:t>на</a:t>
            </a:r>
            <a:r>
              <a:rPr lang="en-US" sz="3200" dirty="0"/>
              <a:t> </a:t>
            </a:r>
            <a:r>
              <a:rPr lang="en-US" sz="3200" dirty="0" err="1"/>
              <a:t>смартфонах</a:t>
            </a:r>
            <a:r>
              <a:rPr lang="en-US" sz="3200" dirty="0"/>
              <a:t>, </a:t>
            </a:r>
            <a:r>
              <a:rPr lang="en-US" sz="3200" dirty="0" err="1"/>
              <a:t>планшетах</a:t>
            </a:r>
            <a:r>
              <a:rPr lang="en-US" sz="3200" dirty="0"/>
              <a:t> </a:t>
            </a:r>
            <a:r>
              <a:rPr lang="en-US" sz="3200" dirty="0" err="1"/>
              <a:t>и</a:t>
            </a:r>
            <a:r>
              <a:rPr lang="en-US" sz="3200" dirty="0"/>
              <a:t> </a:t>
            </a:r>
            <a:r>
              <a:rPr lang="en-US" sz="3200" dirty="0" err="1"/>
              <a:t>других</a:t>
            </a:r>
            <a:r>
              <a:rPr lang="en-US" sz="3200" dirty="0"/>
              <a:t> </a:t>
            </a:r>
            <a:r>
              <a:rPr lang="en-US" sz="3200" dirty="0" err="1"/>
              <a:t>мобильных</a:t>
            </a:r>
            <a:r>
              <a:rPr lang="en-US" sz="3200" dirty="0"/>
              <a:t> </a:t>
            </a:r>
            <a:r>
              <a:rPr lang="en-US" sz="3200" dirty="0" err="1"/>
              <a:t>устройствах</a:t>
            </a:r>
            <a:r>
              <a:rPr lang="en-US" sz="3200" dirty="0"/>
              <a:t>, </a:t>
            </a:r>
            <a:r>
              <a:rPr lang="en-US" sz="3200" dirty="0" err="1"/>
              <a:t>состоящее</a:t>
            </a:r>
            <a:r>
              <a:rPr lang="en-US" sz="3200" dirty="0"/>
              <a:t> </a:t>
            </a:r>
            <a:r>
              <a:rPr lang="en-US" sz="3200" dirty="0" err="1"/>
              <a:t>из</a:t>
            </a:r>
            <a:r>
              <a:rPr lang="en-US" sz="3200" dirty="0"/>
              <a:t> </a:t>
            </a:r>
            <a:r>
              <a:rPr lang="en-US" sz="3200" dirty="0" err="1"/>
              <a:t>модулей</a:t>
            </a:r>
            <a:r>
              <a:rPr lang="en-US" sz="3200" dirty="0"/>
              <a:t>, </a:t>
            </a:r>
            <a:r>
              <a:rPr lang="en-US" sz="3200" dirty="0" err="1"/>
              <a:t>связанных</a:t>
            </a:r>
            <a:r>
              <a:rPr lang="en-US" sz="3200" dirty="0"/>
              <a:t> </a:t>
            </a:r>
            <a:r>
              <a:rPr lang="en-US" sz="3200" dirty="0" err="1"/>
              <a:t>между</a:t>
            </a:r>
            <a:r>
              <a:rPr lang="en-US" sz="3200" dirty="0"/>
              <a:t> </a:t>
            </a:r>
            <a:r>
              <a:rPr lang="en-US" sz="3200" dirty="0" err="1"/>
              <a:t>собой</a:t>
            </a:r>
            <a:r>
              <a:rPr lang="en-US" sz="3200" dirty="0"/>
              <a:t> </a:t>
            </a:r>
            <a:r>
              <a:rPr lang="en-US" sz="3200" dirty="0" err="1"/>
              <a:t>в</a:t>
            </a:r>
            <a:r>
              <a:rPr lang="en-US" sz="3200" dirty="0"/>
              <a:t> </a:t>
            </a:r>
            <a:r>
              <a:rPr lang="en-US" sz="3200" dirty="0" err="1"/>
              <a:t>рамках</a:t>
            </a:r>
            <a:r>
              <a:rPr lang="en-US" sz="3200" dirty="0"/>
              <a:t> </a:t>
            </a:r>
            <a:r>
              <a:rPr lang="en-US" sz="3200" dirty="0" err="1"/>
              <a:t>некоторой</a:t>
            </a:r>
            <a:r>
              <a:rPr lang="en-US" sz="3200" dirty="0"/>
              <a:t> </a:t>
            </a:r>
            <a:r>
              <a:rPr lang="en-US" sz="3200" dirty="0" err="1"/>
              <a:t>конфигурации</a:t>
            </a:r>
            <a:r>
              <a:rPr lang="en-US" sz="3200" dirty="0"/>
              <a:t>.</a:t>
            </a:r>
            <a:r>
              <a:rPr lang="en-US" sz="3200" dirty="0" smtClean="0">
                <a:effectLst/>
              </a:rPr>
              <a:t> </a:t>
            </a:r>
            <a:endParaRPr lang="ru-RU" sz="3200" dirty="0" smtClean="0">
              <a:effectLst/>
            </a:endParaRPr>
          </a:p>
          <a:p>
            <a:r>
              <a:rPr lang="en-US" sz="3200" b="1" dirty="0" err="1"/>
              <a:t>Модуль</a:t>
            </a:r>
            <a:r>
              <a:rPr lang="en-US" sz="3200" dirty="0"/>
              <a:t> - </a:t>
            </a:r>
            <a:r>
              <a:rPr lang="en-US" sz="3200" dirty="0" err="1"/>
              <a:t>логическая</a:t>
            </a:r>
            <a:r>
              <a:rPr lang="en-US" sz="3200" dirty="0"/>
              <a:t> </a:t>
            </a:r>
            <a:r>
              <a:rPr lang="en-US" sz="3200" dirty="0" err="1"/>
              <a:t>часть</a:t>
            </a:r>
            <a:r>
              <a:rPr lang="en-US" sz="3200" dirty="0"/>
              <a:t> </a:t>
            </a:r>
            <a:r>
              <a:rPr lang="en-US" sz="3200" dirty="0" err="1"/>
              <a:t>приложения</a:t>
            </a:r>
            <a:r>
              <a:rPr lang="en-US" sz="3200" dirty="0"/>
              <a:t> </a:t>
            </a:r>
            <a:r>
              <a:rPr lang="en-US" sz="3200" dirty="0" err="1"/>
              <a:t>с</a:t>
            </a:r>
            <a:r>
              <a:rPr lang="en-US" sz="3200" dirty="0"/>
              <a:t> </a:t>
            </a:r>
            <a:r>
              <a:rPr lang="en-US" sz="3200" dirty="0" err="1"/>
              <a:t>четко</a:t>
            </a:r>
            <a:r>
              <a:rPr lang="en-US" sz="3200" dirty="0"/>
              <a:t> </a:t>
            </a:r>
            <a:r>
              <a:rPr lang="en-US" sz="3200" dirty="0" err="1"/>
              <a:t>определенной</a:t>
            </a:r>
            <a:r>
              <a:rPr lang="en-US" sz="3200" dirty="0"/>
              <a:t> </a:t>
            </a:r>
            <a:r>
              <a:rPr lang="en-US" sz="3200" dirty="0" err="1"/>
              <a:t>функциональностью</a:t>
            </a:r>
            <a:r>
              <a:rPr lang="en-US" sz="3200" dirty="0"/>
              <a:t>, </a:t>
            </a:r>
            <a:r>
              <a:rPr lang="en-US" sz="3200" dirty="0" err="1"/>
              <a:t>является</a:t>
            </a:r>
            <a:r>
              <a:rPr lang="en-US" sz="3200" dirty="0"/>
              <a:t> </a:t>
            </a:r>
            <a:r>
              <a:rPr lang="en-US" sz="3200" dirty="0" err="1"/>
              <a:t>самодостаточной</a:t>
            </a:r>
            <a:r>
              <a:rPr lang="en-US" sz="3200" dirty="0"/>
              <a:t> </a:t>
            </a:r>
            <a:r>
              <a:rPr lang="en-US" sz="3200" dirty="0" err="1"/>
              <a:t>частью</a:t>
            </a:r>
            <a:r>
              <a:rPr lang="en-US" sz="3200" dirty="0"/>
              <a:t> </a:t>
            </a:r>
            <a:r>
              <a:rPr lang="en-US" sz="3200" dirty="0" err="1"/>
              <a:t>приложения</a:t>
            </a:r>
            <a:r>
              <a:rPr lang="en-US" sz="3200" dirty="0"/>
              <a:t>, </a:t>
            </a:r>
            <a:r>
              <a:rPr lang="en-US" sz="3200" dirty="0" err="1"/>
              <a:t>выполняющий</a:t>
            </a:r>
            <a:r>
              <a:rPr lang="en-US" sz="3200" dirty="0"/>
              <a:t> </a:t>
            </a:r>
            <a:r>
              <a:rPr lang="en-US" sz="3200" dirty="0" err="1"/>
              <a:t>четко</a:t>
            </a:r>
            <a:r>
              <a:rPr lang="en-US" sz="3200" dirty="0"/>
              <a:t> </a:t>
            </a:r>
            <a:r>
              <a:rPr lang="en-US" sz="3200" dirty="0" err="1"/>
              <a:t>определенную</a:t>
            </a:r>
            <a:r>
              <a:rPr lang="en-US" sz="3200" dirty="0"/>
              <a:t> </a:t>
            </a:r>
            <a:r>
              <a:rPr lang="en-US" sz="3200" dirty="0" err="1" smtClean="0"/>
              <a:t>задач</a:t>
            </a:r>
            <a:r>
              <a:rPr lang="ru-RU" sz="3200" dirty="0" smtClean="0"/>
              <a:t>у.</a:t>
            </a:r>
            <a:endParaRPr lang="en-US" sz="32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5</a:t>
            </a:r>
            <a:r>
              <a:rPr lang="ru-RU" dirty="0" smtClean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75130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Определения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dirty="0" err="1"/>
              <a:t>Модуль-экран</a:t>
            </a:r>
            <a:r>
              <a:rPr lang="en-US" sz="3200" dirty="0"/>
              <a:t> - </a:t>
            </a:r>
            <a:r>
              <a:rPr lang="en-US" sz="3200" dirty="0" err="1"/>
              <a:t>мод</a:t>
            </a:r>
            <a:r>
              <a:rPr lang="ru-RU" sz="3200" dirty="0"/>
              <a:t>у</a:t>
            </a:r>
            <a:r>
              <a:rPr lang="en-US" sz="3200" dirty="0" err="1"/>
              <a:t>ль</a:t>
            </a:r>
            <a:r>
              <a:rPr lang="en-US" sz="3200" dirty="0"/>
              <a:t>, </a:t>
            </a:r>
            <a:r>
              <a:rPr lang="en-US" sz="3200" dirty="0" err="1"/>
              <a:t>который</a:t>
            </a:r>
            <a:r>
              <a:rPr lang="en-US" sz="3200" dirty="0"/>
              <a:t> </a:t>
            </a:r>
            <a:r>
              <a:rPr lang="en-US" sz="3200" dirty="0" err="1"/>
              <a:t>имеет</a:t>
            </a:r>
            <a:r>
              <a:rPr lang="en-US" sz="3200" dirty="0"/>
              <a:t> UI </a:t>
            </a:r>
            <a:r>
              <a:rPr lang="en-US" sz="3200" dirty="0" err="1" smtClean="0"/>
              <a:t>составляющую</a:t>
            </a:r>
            <a:r>
              <a:rPr lang="en-US" sz="3200" dirty="0" smtClean="0"/>
              <a:t>.</a:t>
            </a:r>
            <a:r>
              <a:rPr lang="ru-RU" sz="3200" dirty="0" smtClean="0"/>
              <a:t>, </a:t>
            </a:r>
            <a:r>
              <a:rPr lang="en-US" sz="3200" dirty="0" err="1" smtClean="0"/>
              <a:t>умеющий</a:t>
            </a:r>
            <a:r>
              <a:rPr lang="en-US" sz="3200" dirty="0"/>
              <a:t>, </a:t>
            </a:r>
            <a:r>
              <a:rPr lang="en-US" sz="3200" dirty="0" err="1"/>
              <a:t>при</a:t>
            </a:r>
            <a:r>
              <a:rPr lang="en-US" sz="3200" dirty="0"/>
              <a:t> </a:t>
            </a:r>
            <a:r>
              <a:rPr lang="en-US" sz="3200" dirty="0" err="1"/>
              <a:t>необходимости</a:t>
            </a:r>
            <a:r>
              <a:rPr lang="en-US" sz="3200" dirty="0"/>
              <a:t>, </a:t>
            </a:r>
            <a:r>
              <a:rPr lang="en-US" sz="3200" dirty="0" err="1"/>
              <a:t>инициировать</a:t>
            </a:r>
            <a:r>
              <a:rPr lang="en-US" sz="3200" dirty="0"/>
              <a:t> </a:t>
            </a:r>
            <a:r>
              <a:rPr lang="en-US" sz="3200" dirty="0" err="1"/>
              <a:t>переход</a:t>
            </a:r>
            <a:r>
              <a:rPr lang="en-US" sz="3200" dirty="0"/>
              <a:t> </a:t>
            </a:r>
            <a:r>
              <a:rPr lang="en-US" sz="3200" dirty="0" err="1"/>
              <a:t>на</a:t>
            </a:r>
            <a:r>
              <a:rPr lang="en-US" sz="3200" dirty="0"/>
              <a:t> </a:t>
            </a:r>
            <a:r>
              <a:rPr lang="en-US" sz="3200" dirty="0" err="1"/>
              <a:t>к</a:t>
            </a:r>
            <a:r>
              <a:rPr lang="en-US" sz="3200" dirty="0"/>
              <a:t> </a:t>
            </a:r>
            <a:r>
              <a:rPr lang="en-US" sz="3200" dirty="0" err="1"/>
              <a:t>другим</a:t>
            </a:r>
            <a:r>
              <a:rPr lang="en-US" sz="3200" dirty="0"/>
              <a:t> </a:t>
            </a:r>
            <a:r>
              <a:rPr lang="en-US" sz="3200" dirty="0" err="1"/>
              <a:t>модулям-экранам</a:t>
            </a:r>
            <a:r>
              <a:rPr lang="en-US" sz="3200" dirty="0"/>
              <a:t>. </a:t>
            </a:r>
            <a:endParaRPr lang="ru-RU" sz="3200" dirty="0" smtClean="0"/>
          </a:p>
          <a:p>
            <a:endParaRPr lang="ru-RU" sz="3200" dirty="0" smtClean="0">
              <a:effectLst/>
            </a:endParaRPr>
          </a:p>
          <a:p>
            <a:r>
              <a:rPr lang="en-US" sz="3200" b="1" dirty="0" err="1"/>
              <a:t>Зависимость</a:t>
            </a:r>
            <a:r>
              <a:rPr lang="en-US" sz="3200" dirty="0"/>
              <a:t> – </a:t>
            </a:r>
            <a:r>
              <a:rPr lang="ru-RU" sz="3200" dirty="0"/>
              <a:t>взаимосвязь между двумя модулями, когда для работы одного из них необходимы вызовы процедур/функций или доступ к данным из другого модуля</a:t>
            </a:r>
            <a:r>
              <a:rPr lang="ru-RU" sz="3200" dirty="0" smtClean="0"/>
              <a:t>.</a:t>
            </a:r>
            <a:endParaRPr lang="ru-RU" sz="3200" dirty="0" smtClean="0">
              <a:effectLst/>
            </a:endParaRPr>
          </a:p>
        </p:txBody>
      </p:sp>
      <p:sp>
        <p:nvSpPr>
          <p:cNvPr id="6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6</a:t>
            </a:r>
            <a:r>
              <a:rPr lang="ru-RU" dirty="0" smtClean="0"/>
              <a:t>/11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912190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Слабая зависимость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b="1" dirty="0" err="1" smtClean="0"/>
              <a:t>Слабая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зависимость</a:t>
            </a:r>
            <a:r>
              <a:rPr lang="en-US" sz="3200" dirty="0" smtClean="0"/>
              <a:t> – </a:t>
            </a:r>
            <a:r>
              <a:rPr lang="en-US" sz="3200" dirty="0" err="1" smtClean="0"/>
              <a:t>зависимость</a:t>
            </a:r>
            <a:r>
              <a:rPr lang="en-US" sz="3200" dirty="0" smtClean="0"/>
              <a:t> </a:t>
            </a:r>
            <a:r>
              <a:rPr lang="en-US" sz="3200" dirty="0" err="1" smtClean="0"/>
              <a:t>меджу</a:t>
            </a:r>
            <a:r>
              <a:rPr lang="en-US" sz="3200" dirty="0" smtClean="0"/>
              <a:t> </a:t>
            </a:r>
            <a:r>
              <a:rPr lang="en-US" sz="3200" dirty="0" err="1" smtClean="0"/>
              <a:t>двумя</a:t>
            </a:r>
            <a:r>
              <a:rPr lang="en-US" sz="3200" dirty="0" smtClean="0"/>
              <a:t> </a:t>
            </a:r>
            <a:r>
              <a:rPr lang="en-US" sz="3200" dirty="0" err="1" smtClean="0"/>
              <a:t>модулями</a:t>
            </a:r>
            <a:r>
              <a:rPr lang="en-US" sz="3200" dirty="0" smtClean="0"/>
              <a:t>, </a:t>
            </a:r>
            <a:r>
              <a:rPr lang="en-US" sz="3200" dirty="0" err="1" smtClean="0"/>
              <a:t>когда</a:t>
            </a:r>
            <a:r>
              <a:rPr lang="en-US" sz="3200" dirty="0" smtClean="0"/>
              <a:t> </a:t>
            </a:r>
            <a:r>
              <a:rPr lang="en-US" sz="3200" dirty="0" err="1" smtClean="0"/>
              <a:t>один</a:t>
            </a:r>
            <a:r>
              <a:rPr lang="en-US" sz="3200" dirty="0" smtClean="0"/>
              <a:t> </a:t>
            </a:r>
            <a:r>
              <a:rPr lang="en-US" sz="3200" dirty="0" err="1" smtClean="0"/>
              <a:t>из</a:t>
            </a:r>
            <a:r>
              <a:rPr lang="en-US" sz="3200" dirty="0" smtClean="0"/>
              <a:t> </a:t>
            </a:r>
            <a:r>
              <a:rPr lang="en-US" sz="3200" dirty="0" err="1" smtClean="0"/>
              <a:t>них</a:t>
            </a:r>
            <a:r>
              <a:rPr lang="en-US" sz="3200" dirty="0" smtClean="0"/>
              <a:t> </a:t>
            </a:r>
            <a:r>
              <a:rPr lang="en-US" sz="3200" dirty="0" err="1" smtClean="0"/>
              <a:t>может</a:t>
            </a:r>
            <a:r>
              <a:rPr lang="en-US" sz="3200" dirty="0" smtClean="0"/>
              <a:t> </a:t>
            </a:r>
            <a:r>
              <a:rPr lang="en-US" sz="3200" dirty="0" err="1" smtClean="0"/>
              <a:t>использовать</a:t>
            </a:r>
            <a:r>
              <a:rPr lang="en-US" sz="3200" dirty="0" smtClean="0"/>
              <a:t> </a:t>
            </a:r>
            <a:r>
              <a:rPr lang="en-US" sz="3200" dirty="0" err="1" smtClean="0"/>
              <a:t>фунционал</a:t>
            </a:r>
            <a:r>
              <a:rPr lang="en-US" sz="3200" dirty="0" smtClean="0"/>
              <a:t> </a:t>
            </a:r>
            <a:r>
              <a:rPr lang="en-US" sz="3200" dirty="0" err="1" smtClean="0"/>
              <a:t>второго</a:t>
            </a:r>
            <a:r>
              <a:rPr lang="en-US" sz="3200" dirty="0" smtClean="0"/>
              <a:t> </a:t>
            </a:r>
            <a:r>
              <a:rPr lang="en-US" sz="3200" dirty="0" err="1" smtClean="0"/>
              <a:t>модуля</a:t>
            </a:r>
            <a:r>
              <a:rPr lang="en-US" sz="3200" dirty="0" smtClean="0"/>
              <a:t>, </a:t>
            </a:r>
            <a:r>
              <a:rPr lang="en-US" sz="3200" dirty="0" err="1" smtClean="0"/>
              <a:t>но</a:t>
            </a:r>
            <a:r>
              <a:rPr lang="en-US" sz="3200" dirty="0" smtClean="0"/>
              <a:t> </a:t>
            </a:r>
            <a:r>
              <a:rPr lang="en-US" sz="3200" dirty="0" err="1" smtClean="0"/>
              <a:t>при</a:t>
            </a:r>
            <a:r>
              <a:rPr lang="en-US" sz="3200" dirty="0" smtClean="0"/>
              <a:t> </a:t>
            </a:r>
            <a:r>
              <a:rPr lang="en-US" sz="3200" dirty="0" err="1" smtClean="0"/>
              <a:t>всем</a:t>
            </a:r>
            <a:r>
              <a:rPr lang="en-US" sz="3200" dirty="0" smtClean="0"/>
              <a:t> </a:t>
            </a:r>
            <a:r>
              <a:rPr lang="en-US" sz="3200" dirty="0" err="1" smtClean="0"/>
              <a:t>этом</a:t>
            </a:r>
            <a:r>
              <a:rPr lang="en-US" sz="3200" dirty="0" smtClean="0"/>
              <a:t> </a:t>
            </a:r>
            <a:r>
              <a:rPr lang="en-US" sz="3200" dirty="0" err="1" smtClean="0"/>
              <a:t>присутствие</a:t>
            </a:r>
            <a:r>
              <a:rPr lang="en-US" sz="3200" dirty="0" smtClean="0"/>
              <a:t> </a:t>
            </a:r>
            <a:r>
              <a:rPr lang="en-US" sz="3200" dirty="0" err="1" smtClean="0"/>
              <a:t>второго</a:t>
            </a:r>
            <a:r>
              <a:rPr lang="en-US" sz="3200" dirty="0" smtClean="0"/>
              <a:t> </a:t>
            </a:r>
            <a:r>
              <a:rPr lang="en-US" sz="3200" dirty="0" err="1" smtClean="0"/>
              <a:t>модуля</a:t>
            </a:r>
            <a:r>
              <a:rPr lang="en-US" sz="3200" dirty="0" smtClean="0"/>
              <a:t> </a:t>
            </a:r>
            <a:r>
              <a:rPr lang="en-US" sz="3200" dirty="0" err="1" smtClean="0"/>
              <a:t>не</a:t>
            </a:r>
            <a:r>
              <a:rPr lang="en-US" sz="3200" dirty="0" smtClean="0"/>
              <a:t> </a:t>
            </a:r>
            <a:r>
              <a:rPr lang="en-US" sz="3200" dirty="0" err="1" smtClean="0"/>
              <a:t>является</a:t>
            </a:r>
            <a:r>
              <a:rPr lang="en-US" sz="3200" dirty="0" smtClean="0"/>
              <a:t> </a:t>
            </a:r>
            <a:r>
              <a:rPr lang="en-US" sz="3200" dirty="0" err="1" smtClean="0"/>
              <a:t>обязательным</a:t>
            </a:r>
            <a:r>
              <a:rPr lang="en-US" sz="3200" dirty="0" smtClean="0"/>
              <a:t> </a:t>
            </a:r>
            <a:r>
              <a:rPr lang="en-US" sz="3200" dirty="0" err="1" smtClean="0"/>
              <a:t>и</a:t>
            </a:r>
            <a:r>
              <a:rPr lang="en-US" sz="3200" dirty="0" smtClean="0"/>
              <a:t> </a:t>
            </a:r>
            <a:r>
              <a:rPr lang="en-US" sz="3200" dirty="0" err="1" smtClean="0"/>
              <a:t>первый</a:t>
            </a:r>
            <a:r>
              <a:rPr lang="en-US" sz="3200" dirty="0" smtClean="0"/>
              <a:t> </a:t>
            </a:r>
            <a:r>
              <a:rPr lang="en-US" sz="3200" dirty="0" err="1" smtClean="0"/>
              <a:t>модуль</a:t>
            </a:r>
            <a:r>
              <a:rPr lang="en-US" sz="3200" dirty="0" smtClean="0"/>
              <a:t> </a:t>
            </a:r>
            <a:r>
              <a:rPr lang="en-US" sz="3200" dirty="0" err="1" smtClean="0"/>
              <a:t>имеет</a:t>
            </a:r>
            <a:r>
              <a:rPr lang="en-US" sz="3200" dirty="0" smtClean="0"/>
              <a:t> </a:t>
            </a:r>
            <a:r>
              <a:rPr lang="en-US" sz="3200" dirty="0" err="1" smtClean="0"/>
              <a:t>возможность</a:t>
            </a:r>
            <a:r>
              <a:rPr lang="en-US" sz="3200" dirty="0" smtClean="0"/>
              <a:t> </a:t>
            </a:r>
            <a:r>
              <a:rPr lang="en-US" sz="3200" dirty="0" err="1" smtClean="0"/>
              <a:t>обрабатывать</a:t>
            </a:r>
            <a:r>
              <a:rPr lang="en-US" sz="3200" dirty="0" smtClean="0"/>
              <a:t>  </a:t>
            </a:r>
            <a:r>
              <a:rPr lang="en-US" sz="3200" dirty="0" err="1" smtClean="0"/>
              <a:t>его</a:t>
            </a:r>
            <a:r>
              <a:rPr lang="en-US" sz="3200" dirty="0" smtClean="0"/>
              <a:t> </a:t>
            </a:r>
            <a:r>
              <a:rPr lang="en-US" sz="3200" dirty="0" err="1" smtClean="0"/>
              <a:t>отсутствие</a:t>
            </a:r>
            <a:r>
              <a:rPr lang="en-US" sz="3200" dirty="0" smtClean="0"/>
              <a:t> </a:t>
            </a:r>
            <a:r>
              <a:rPr lang="en-US" sz="3200" dirty="0" err="1" smtClean="0"/>
              <a:t>не</a:t>
            </a:r>
            <a:r>
              <a:rPr lang="en-US" sz="3200" dirty="0" smtClean="0"/>
              <a:t> </a:t>
            </a:r>
            <a:r>
              <a:rPr lang="en-US" sz="3200" dirty="0" err="1" smtClean="0"/>
              <a:t>вызывая</a:t>
            </a:r>
            <a:r>
              <a:rPr lang="en-US" sz="3200" dirty="0" smtClean="0"/>
              <a:t> </a:t>
            </a:r>
            <a:r>
              <a:rPr lang="en-US" sz="3200" dirty="0" err="1" smtClean="0"/>
              <a:t>ошибок</a:t>
            </a:r>
            <a:r>
              <a:rPr lang="en-US" sz="3200" dirty="0" smtClean="0"/>
              <a:t> </a:t>
            </a:r>
            <a:r>
              <a:rPr lang="en-US" sz="3200" dirty="0" err="1" smtClean="0"/>
              <a:t>компиляции</a:t>
            </a:r>
            <a:r>
              <a:rPr lang="en-US" sz="3200" dirty="0" smtClean="0"/>
              <a:t> </a:t>
            </a:r>
            <a:r>
              <a:rPr lang="en-US" sz="3200" dirty="0" err="1" smtClean="0"/>
              <a:t>или</a:t>
            </a:r>
            <a:r>
              <a:rPr lang="en-US" sz="3200" dirty="0" smtClean="0"/>
              <a:t> </a:t>
            </a:r>
            <a:r>
              <a:rPr lang="ru-RU" sz="3200" dirty="0" smtClean="0"/>
              <a:t>времени исполнения</a:t>
            </a:r>
            <a:r>
              <a:rPr lang="en-US" sz="3200" dirty="0" smtClean="0"/>
              <a:t>.</a:t>
            </a:r>
            <a:r>
              <a:rPr lang="en-US" sz="3200" dirty="0" smtClean="0">
                <a:effectLst/>
              </a:rPr>
              <a:t> </a:t>
            </a:r>
            <a:endParaRPr lang="en-US" sz="3200" dirty="0" smtClean="0"/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7/11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6613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968" y="565813"/>
            <a:ext cx="5605049" cy="1391941"/>
          </a:xfrm>
          <a:prstGeom prst="rect">
            <a:avLst/>
          </a:prstGeom>
        </p:spPr>
      </p:pic>
      <p:sp>
        <p:nvSpPr>
          <p:cNvPr id="5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8</a:t>
            </a:r>
            <a:r>
              <a:rPr lang="ru-RU" dirty="0" smtClean="0"/>
              <a:t>/11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7205" y="354134"/>
            <a:ext cx="4245402" cy="28228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68" y="4031768"/>
            <a:ext cx="5638800" cy="1714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7205" y="3941152"/>
            <a:ext cx="4762500" cy="16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944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9692" y="2841357"/>
            <a:ext cx="4500678" cy="946465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4466492" y="3314589"/>
            <a:ext cx="2479432" cy="310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8415" y="2164093"/>
            <a:ext cx="4044186" cy="172385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337539" y="2841357"/>
            <a:ext cx="2965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Управление зависимостями</a:t>
            </a:r>
          </a:p>
        </p:txBody>
      </p:sp>
      <p:sp>
        <p:nvSpPr>
          <p:cNvPr id="10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9</a:t>
            </a:r>
            <a:r>
              <a:rPr lang="ru-RU" dirty="0" smtClean="0"/>
              <a:t>/11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77731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3.7037E-6 L -0.30937 -0.0057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469" y="-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278</Words>
  <Application>Microsoft Macintosh PowerPoint</Application>
  <PresentationFormat>Widescreen</PresentationFormat>
  <Paragraphs>45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Calibri Light</vt:lpstr>
      <vt:lpstr>Arial</vt:lpstr>
      <vt:lpstr>Office Theme</vt:lpstr>
      <vt:lpstr>Инструментальное окружение сборки готовых приложений для мобильных платформ</vt:lpstr>
      <vt:lpstr>PowerPoint Presentation</vt:lpstr>
      <vt:lpstr>Приложения со схожим функционалом</vt:lpstr>
      <vt:lpstr>Цель работы</vt:lpstr>
      <vt:lpstr>Определения</vt:lpstr>
      <vt:lpstr>Определения</vt:lpstr>
      <vt:lpstr>Слабая зависимость</vt:lpstr>
      <vt:lpstr>PowerPoint Presentation</vt:lpstr>
      <vt:lpstr>PowerPoint Presentation</vt:lpstr>
      <vt:lpstr>Заключение</vt:lpstr>
      <vt:lpstr>Ваши вопросы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18</cp:revision>
  <dcterms:created xsi:type="dcterms:W3CDTF">2017-02-04T08:23:04Z</dcterms:created>
  <dcterms:modified xsi:type="dcterms:W3CDTF">2017-06-01T09:47:40Z</dcterms:modified>
</cp:coreProperties>
</file>

<file path=docProps/thumbnail.jpeg>
</file>